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5455563" cy="36004500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80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377" autoAdjust="0"/>
  </p:normalViewPr>
  <p:slideViewPr>
    <p:cSldViewPr>
      <p:cViewPr>
        <p:scale>
          <a:sx n="25" d="100"/>
          <a:sy n="25" d="100"/>
        </p:scale>
        <p:origin x="3336" y="18"/>
      </p:cViewPr>
      <p:guideLst>
        <p:guide orient="horz" pos="11340"/>
        <p:guide pos="8018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C24338-8D83-4DF5-97A4-7C23FB3C6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2268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F9A76-004E-48A5-AEE4-7646DFE476E7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19300" y="744538"/>
            <a:ext cx="26304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4AC16-5979-4F69-A908-211C4AAEFE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0139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76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9763" y="11185525"/>
            <a:ext cx="21636037" cy="77168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7938" y="20402550"/>
            <a:ext cx="17819687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1A89B-DA20-4CB6-A520-0805104692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D0B79-7160-4C97-9F16-5DEE0A8FB7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456275" y="1441450"/>
            <a:ext cx="5726113" cy="3072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3175" y="1441450"/>
            <a:ext cx="17030700" cy="3072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D598C-9418-4FA4-8C43-C956F35543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5FEDA-3339-44A6-BE5C-874D4E3694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363" y="23136225"/>
            <a:ext cx="21636037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363" y="15260638"/>
            <a:ext cx="21636037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07218-B4F6-4A0F-89D8-C8CE1374BD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3175" y="8401050"/>
            <a:ext cx="11377613" cy="2376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3188" y="8401050"/>
            <a:ext cx="11379200" cy="2376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6F7F5-8BC6-4D81-AACA-A4E278EC7F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3175" y="8059738"/>
            <a:ext cx="11247438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3175" y="11418888"/>
            <a:ext cx="11247438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31775" y="8059738"/>
            <a:ext cx="11250613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31775" y="11418888"/>
            <a:ext cx="11250613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899CD-39C0-4DAD-A0D4-F73B78A72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E3F01-20FA-4EEB-81E9-CBF2B4B12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20882-5A80-415E-9F63-4FD38ED656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3175" y="1433513"/>
            <a:ext cx="8374063" cy="6100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2038" y="1433513"/>
            <a:ext cx="14230350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3175" y="7534275"/>
            <a:ext cx="8374063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DA427-170C-49F6-A487-D4080C8C7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9513" y="25203150"/>
            <a:ext cx="15273337" cy="297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89513" y="3217863"/>
            <a:ext cx="15273337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9513" y="28178125"/>
            <a:ext cx="15273337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6FBE7-AB38-4251-84E4-4013A796FB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3175" y="1441450"/>
            <a:ext cx="22909213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1194" tIns="175597" rIns="351194" bIns="1755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3175" y="8401050"/>
            <a:ext cx="22909213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1194" tIns="175597" rIns="351194" bIns="1755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73175" y="32788225"/>
            <a:ext cx="5938838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1194" tIns="175597" rIns="351194" bIns="175597" numCol="1" anchor="t" anchorCtr="0" compatLnSpc="1">
            <a:prstTxWarp prst="textNoShape">
              <a:avLst/>
            </a:prstTxWarp>
          </a:bodyPr>
          <a:lstStyle>
            <a:lvl1pPr defTabSz="3511550">
              <a:defRPr sz="5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97913" y="32788225"/>
            <a:ext cx="8059737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1194" tIns="175597" rIns="351194" bIns="175597" numCol="1" anchor="t" anchorCtr="0" compatLnSpc="1">
            <a:prstTxWarp prst="textNoShape">
              <a:avLst/>
            </a:prstTxWarp>
          </a:bodyPr>
          <a:lstStyle>
            <a:lvl1pPr algn="ctr" defTabSz="3511550">
              <a:defRPr sz="5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43550" y="32788225"/>
            <a:ext cx="5938838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1194" tIns="175597" rIns="351194" bIns="175597" numCol="1" anchor="t" anchorCtr="0" compatLnSpc="1">
            <a:prstTxWarp prst="textNoShape">
              <a:avLst/>
            </a:prstTxWarp>
          </a:bodyPr>
          <a:lstStyle>
            <a:lvl1pPr algn="r" defTabSz="3511550">
              <a:defRPr sz="5400"/>
            </a:lvl1pPr>
          </a:lstStyle>
          <a:p>
            <a:fld id="{87EC1665-D541-4E27-BAC1-9C61E30175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11550" rtl="0" fontAlgn="base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511550" rtl="0" fontAlgn="base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Arial" charset="0"/>
        </a:defRPr>
      </a:lvl2pPr>
      <a:lvl3pPr algn="ctr" defTabSz="3511550" rtl="0" fontAlgn="base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Arial" charset="0"/>
        </a:defRPr>
      </a:lvl3pPr>
      <a:lvl4pPr algn="ctr" defTabSz="3511550" rtl="0" fontAlgn="base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Arial" charset="0"/>
        </a:defRPr>
      </a:lvl4pPr>
      <a:lvl5pPr algn="ctr" defTabSz="3511550" rtl="0" fontAlgn="base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Arial" charset="0"/>
        </a:defRPr>
      </a:lvl5pPr>
      <a:lvl6pPr marL="457200" algn="ctr" defTabSz="3511550" rtl="0" fontAlgn="base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Arial" charset="0"/>
        </a:defRPr>
      </a:lvl6pPr>
      <a:lvl7pPr marL="914400" algn="ctr" defTabSz="3511550" rtl="0" fontAlgn="base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Arial" charset="0"/>
        </a:defRPr>
      </a:lvl7pPr>
      <a:lvl8pPr marL="1371600" algn="ctr" defTabSz="3511550" rtl="0" fontAlgn="base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Arial" charset="0"/>
        </a:defRPr>
      </a:lvl8pPr>
      <a:lvl9pPr marL="1828800" algn="ctr" defTabSz="3511550" rtl="0" fontAlgn="base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Arial" charset="0"/>
        </a:defRPr>
      </a:lvl9pPr>
    </p:titleStyle>
    <p:bodyStyle>
      <a:lvl1pPr marL="1317625" indent="-1317625" algn="l" defTabSz="3511550" rtl="0" fontAlgn="base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  <a:ea typeface="+mn-ea"/>
          <a:cs typeface="+mn-cs"/>
        </a:defRPr>
      </a:lvl1pPr>
      <a:lvl2pPr marL="2852738" indent="-1096963" algn="l" defTabSz="3511550" rtl="0" fontAlgn="base">
        <a:spcBef>
          <a:spcPct val="20000"/>
        </a:spcBef>
        <a:spcAft>
          <a:spcPct val="0"/>
        </a:spcAft>
        <a:buChar char="–"/>
        <a:defRPr sz="10800">
          <a:solidFill>
            <a:schemeClr val="tx1"/>
          </a:solidFill>
          <a:latin typeface="+mn-lt"/>
        </a:defRPr>
      </a:lvl2pPr>
      <a:lvl3pPr marL="4389438" indent="-877888" algn="l" defTabSz="3511550" rtl="0" fontAlgn="base">
        <a:spcBef>
          <a:spcPct val="20000"/>
        </a:spcBef>
        <a:spcAft>
          <a:spcPct val="0"/>
        </a:spcAft>
        <a:buChar char="•"/>
        <a:defRPr sz="9200">
          <a:solidFill>
            <a:schemeClr val="tx1"/>
          </a:solidFill>
          <a:latin typeface="+mn-lt"/>
        </a:defRPr>
      </a:lvl3pPr>
      <a:lvl4pPr marL="6145213" indent="-877888" algn="l" defTabSz="3511550" rtl="0" fontAlgn="base">
        <a:spcBef>
          <a:spcPct val="20000"/>
        </a:spcBef>
        <a:spcAft>
          <a:spcPct val="0"/>
        </a:spcAft>
        <a:buChar char="–"/>
        <a:defRPr sz="7700">
          <a:solidFill>
            <a:schemeClr val="tx1"/>
          </a:solidFill>
          <a:latin typeface="+mn-lt"/>
        </a:defRPr>
      </a:lvl4pPr>
      <a:lvl5pPr marL="7902575" indent="-879475" algn="l" defTabSz="3511550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5pPr>
      <a:lvl6pPr marL="8359775" indent="-879475" algn="l" defTabSz="3511550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6pPr>
      <a:lvl7pPr marL="8816975" indent="-879475" algn="l" defTabSz="3511550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7pPr>
      <a:lvl8pPr marL="9274175" indent="-879475" algn="l" defTabSz="3511550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8pPr>
      <a:lvl9pPr marL="9731375" indent="-879475" algn="l" defTabSz="3511550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 flipH="1" flipV="1">
            <a:off x="-7" y="0"/>
            <a:ext cx="25455563" cy="3928964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95000">
                <a:srgbClr val="E6E6E6"/>
              </a:gs>
              <a:gs pos="0">
                <a:srgbClr val="2B2462"/>
              </a:gs>
              <a:gs pos="5000">
                <a:srgbClr val="E6E6E6"/>
              </a:gs>
              <a:gs pos="100000">
                <a:srgbClr val="2B2462"/>
              </a:gs>
            </a:gsLst>
            <a:lin ang="540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5115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2" name="Text Box 42"/>
          <p:cNvSpPr txBox="1">
            <a:spLocks noChangeArrowheads="1"/>
          </p:cNvSpPr>
          <p:nvPr/>
        </p:nvSpPr>
        <p:spPr bwMode="auto">
          <a:xfrm>
            <a:off x="0" y="4136499"/>
            <a:ext cx="25455563" cy="110799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wrap="square" lIns="360000" tIns="0" rIns="360000" bIns="0" numCol="1" anchor="b" anchorCtr="0">
            <a:spAutoFit/>
          </a:bodyPr>
          <a:lstStyle/>
          <a:p>
            <a:pPr algn="ctr" defTabSz="3497263"/>
            <a:r>
              <a:rPr lang="sr-Cyrl-RS" sz="7200" b="1" dirty="0">
                <a:cs typeface="Arial" charset="0"/>
              </a:rPr>
              <a:t>НАСЛОВ</a:t>
            </a:r>
            <a:r>
              <a:rPr lang="sr-Latn-RS" sz="7200" b="1" dirty="0">
                <a:cs typeface="Arial" charset="0"/>
              </a:rPr>
              <a:t> </a:t>
            </a:r>
            <a:r>
              <a:rPr lang="sr-Cyrl-RS" sz="7200" b="1" dirty="0">
                <a:cs typeface="Arial" charset="0"/>
              </a:rPr>
              <a:t>РАДА</a:t>
            </a:r>
            <a:endParaRPr lang="sr-Latn-RS" sz="7200" b="1" dirty="0">
              <a:cs typeface="Arial" charset="0"/>
            </a:endParaRPr>
          </a:p>
        </p:txBody>
      </p:sp>
      <p:sp>
        <p:nvSpPr>
          <p:cNvPr id="2053" name="Rectangle 14"/>
          <p:cNvSpPr>
            <a:spLocks noChangeArrowheads="1"/>
          </p:cNvSpPr>
          <p:nvPr/>
        </p:nvSpPr>
        <p:spPr bwMode="auto">
          <a:xfrm>
            <a:off x="7441369" y="0"/>
            <a:ext cx="18014194" cy="385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4400" dirty="0">
                <a:solidFill>
                  <a:srgbClr val="2B2462"/>
                </a:solidFill>
              </a:rPr>
              <a:t>XX</a:t>
            </a:r>
            <a:r>
              <a:rPr lang="sr-Latn-BA" sz="4400" dirty="0">
                <a:solidFill>
                  <a:srgbClr val="2B2462"/>
                </a:solidFill>
              </a:rPr>
              <a:t>III</a:t>
            </a:r>
            <a:r>
              <a:rPr lang="en-US" sz="4400" dirty="0">
                <a:solidFill>
                  <a:srgbClr val="2B2462"/>
                </a:solidFill>
              </a:rPr>
              <a:t> </a:t>
            </a:r>
            <a:r>
              <a:rPr lang="sr-Cyrl-RS" sz="4400" dirty="0">
                <a:solidFill>
                  <a:srgbClr val="2B2462"/>
                </a:solidFill>
              </a:rPr>
              <a:t>МЕЂУНАРОДНИ СИМПОЗИЈУМ</a:t>
            </a:r>
          </a:p>
          <a:p>
            <a:pPr algn="ctr"/>
            <a:r>
              <a:rPr lang="sr-Cyrl-BA" sz="9600" b="1" dirty="0">
                <a:ln>
                  <a:solidFill>
                    <a:srgbClr val="2B2462"/>
                  </a:solidFill>
                </a:ln>
                <a:solidFill>
                  <a:srgbClr val="2B2462"/>
                </a:solidFill>
              </a:rPr>
              <a:t>ИНФОТЕХ</a:t>
            </a:r>
            <a:r>
              <a:rPr lang="sr-Latn-RS" sz="9600" b="1" baseline="30000" dirty="0">
                <a:solidFill>
                  <a:srgbClr val="2B2462"/>
                </a:solidFill>
              </a:rPr>
              <a:t> </a:t>
            </a:r>
            <a:r>
              <a:rPr lang="en-US" sz="9600" b="1" dirty="0">
                <a:ln>
                  <a:solidFill>
                    <a:srgbClr val="2B2462"/>
                  </a:solidFill>
                </a:ln>
                <a:solidFill>
                  <a:srgbClr val="2B2462"/>
                </a:solidFill>
              </a:rPr>
              <a:t>–</a:t>
            </a:r>
            <a:r>
              <a:rPr lang="sr-Latn-RS" sz="9600" b="1" dirty="0">
                <a:ln>
                  <a:solidFill>
                    <a:srgbClr val="2B2462"/>
                  </a:solidFill>
                </a:ln>
                <a:solidFill>
                  <a:srgbClr val="2B2462"/>
                </a:solidFill>
              </a:rPr>
              <a:t> </a:t>
            </a:r>
            <a:r>
              <a:rPr lang="sr-Cyrl-RS" sz="9600" b="1" dirty="0">
                <a:ln>
                  <a:solidFill>
                    <a:srgbClr val="2B2462"/>
                  </a:solidFill>
                </a:ln>
                <a:solidFill>
                  <a:srgbClr val="2B2462"/>
                </a:solidFill>
              </a:rPr>
              <a:t>ЈАХОРИНА </a:t>
            </a:r>
            <a:r>
              <a:rPr lang="en-US" sz="9600" b="1" dirty="0">
                <a:ln>
                  <a:solidFill>
                    <a:srgbClr val="2B2462"/>
                  </a:solidFill>
                </a:ln>
                <a:solidFill>
                  <a:srgbClr val="2B2462"/>
                </a:solidFill>
              </a:rPr>
              <a:t>202</a:t>
            </a:r>
            <a:r>
              <a:rPr lang="sr-Latn-BA" sz="9600" b="1" dirty="0">
                <a:ln>
                  <a:solidFill>
                    <a:srgbClr val="2B2462"/>
                  </a:solidFill>
                </a:ln>
                <a:solidFill>
                  <a:srgbClr val="2B2462"/>
                </a:solidFill>
              </a:rPr>
              <a:t>4</a:t>
            </a:r>
            <a:endParaRPr lang="sr-Latn-RS" sz="9600" b="1" dirty="0">
              <a:ln>
                <a:solidFill>
                  <a:srgbClr val="2B2462"/>
                </a:solidFill>
              </a:ln>
              <a:solidFill>
                <a:srgbClr val="2B246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429162"/>
            <a:ext cx="25455563" cy="1292662"/>
          </a:xfrm>
          <a:prstGeom prst="rect">
            <a:avLst/>
          </a:prstGeom>
        </p:spPr>
        <p:txBody>
          <a:bodyPr wrap="square" lIns="360000" tIns="0" rIns="360000" bIns="0" numCol="1" anchor="b" anchorCtr="0">
            <a:spAutoFit/>
          </a:bodyPr>
          <a:lstStyle/>
          <a:p>
            <a:pPr algn="ctr"/>
            <a:r>
              <a:rPr lang="sr-Cyrl-RS" sz="2800" dirty="0"/>
              <a:t>Име</a:t>
            </a:r>
            <a:r>
              <a:rPr lang="sr-Latn-RS" sz="2800" dirty="0"/>
              <a:t> </a:t>
            </a:r>
            <a:r>
              <a:rPr lang="sr-Cyrl-RS" sz="2800" dirty="0"/>
              <a:t>првог</a:t>
            </a:r>
            <a:r>
              <a:rPr lang="sr-Latn-RS" sz="2800" dirty="0"/>
              <a:t> </a:t>
            </a:r>
            <a:r>
              <a:rPr lang="sr-Cyrl-RS" sz="2800" dirty="0"/>
              <a:t>аутора</a:t>
            </a:r>
            <a:r>
              <a:rPr lang="sr-Latn-RS" sz="2800" baseline="30000" dirty="0"/>
              <a:t>1</a:t>
            </a:r>
            <a:r>
              <a:rPr lang="sr-Latn-RS" sz="2800" dirty="0"/>
              <a:t>, </a:t>
            </a:r>
            <a:r>
              <a:rPr lang="sr-Cyrl-RS" sz="2800" dirty="0"/>
              <a:t>Име</a:t>
            </a:r>
            <a:r>
              <a:rPr lang="sr-Latn-RS" sz="2800" dirty="0"/>
              <a:t> </a:t>
            </a:r>
            <a:r>
              <a:rPr lang="sr-Cyrl-RS" sz="2800" dirty="0"/>
              <a:t>другог</a:t>
            </a:r>
            <a:r>
              <a:rPr lang="sr-Latn-RS" sz="2800" dirty="0"/>
              <a:t> </a:t>
            </a:r>
            <a:r>
              <a:rPr lang="sr-Cyrl-RS" sz="2800" dirty="0"/>
              <a:t>аутора</a:t>
            </a:r>
            <a:r>
              <a:rPr lang="sr-Latn-RS" sz="2800" baseline="30000" dirty="0"/>
              <a:t>2,</a:t>
            </a:r>
            <a:r>
              <a:rPr lang="sr-Latn-RS" sz="2800" dirty="0"/>
              <a:t>, </a:t>
            </a:r>
            <a:r>
              <a:rPr lang="sr-Cyrl-RS" sz="2800" dirty="0"/>
              <a:t>итд</a:t>
            </a:r>
            <a:r>
              <a:rPr lang="sr-Latn-RS" sz="2800" dirty="0"/>
              <a:t>.</a:t>
            </a:r>
            <a:endParaRPr lang="sr-Latn-RS" sz="2800" baseline="30000" dirty="0"/>
          </a:p>
          <a:p>
            <a:pPr marL="457200" indent="-457200" algn="ctr" defTabSz="457200"/>
            <a:r>
              <a:rPr lang="sr-Latn-RS" sz="2800" dirty="0"/>
              <a:t>1)	</a:t>
            </a:r>
            <a:r>
              <a:rPr lang="sr-Cyrl-RS" sz="2800" dirty="0"/>
              <a:t>Име</a:t>
            </a:r>
            <a:r>
              <a:rPr lang="sr-Latn-RS" sz="2800" dirty="0"/>
              <a:t> </a:t>
            </a:r>
            <a:r>
              <a:rPr lang="sr-Cyrl-RS" sz="2800" dirty="0"/>
              <a:t>или</a:t>
            </a:r>
            <a:r>
              <a:rPr lang="sr-Latn-RS" sz="2800" dirty="0"/>
              <a:t> </a:t>
            </a:r>
            <a:r>
              <a:rPr lang="sr-Cyrl-RS" sz="2800" dirty="0"/>
              <a:t>акроним</a:t>
            </a:r>
            <a:r>
              <a:rPr lang="sr-Latn-RS" sz="2800" dirty="0"/>
              <a:t> </a:t>
            </a:r>
            <a:r>
              <a:rPr lang="sr-Cyrl-RS" sz="2800" dirty="0"/>
              <a:t>институције</a:t>
            </a:r>
            <a:r>
              <a:rPr lang="sr-Latn-RS" sz="2800" dirty="0"/>
              <a:t>, </a:t>
            </a:r>
            <a:r>
              <a:rPr lang="sr-Cyrl-RS" sz="2800" dirty="0"/>
              <a:t>град</a:t>
            </a:r>
            <a:r>
              <a:rPr lang="sr-Latn-RS" sz="2800" dirty="0"/>
              <a:t>, </a:t>
            </a:r>
            <a:r>
              <a:rPr lang="sr-Cyrl-RS" sz="2800" dirty="0"/>
              <a:t>држава</a:t>
            </a:r>
            <a:r>
              <a:rPr lang="sr-Latn-RS" sz="2800" dirty="0"/>
              <a:t> (</a:t>
            </a:r>
            <a:r>
              <a:rPr lang="sr-Cyrl-RS" sz="2800" dirty="0"/>
              <a:t>прва</a:t>
            </a:r>
            <a:r>
              <a:rPr lang="sr-Latn-RS" sz="2800" dirty="0"/>
              <a:t> </a:t>
            </a:r>
            <a:r>
              <a:rPr lang="sr-Cyrl-RS" sz="2800" dirty="0"/>
              <a:t>институција</a:t>
            </a:r>
            <a:r>
              <a:rPr lang="sr-Latn-RS" sz="2800" dirty="0"/>
              <a:t>)</a:t>
            </a:r>
          </a:p>
          <a:p>
            <a:pPr marL="457200" indent="-457200" algn="ctr" defTabSz="457200"/>
            <a:r>
              <a:rPr lang="sr-Latn-RS" sz="2800" dirty="0"/>
              <a:t>2)	</a:t>
            </a:r>
            <a:r>
              <a:rPr lang="sr-Cyrl-RS" sz="2800" dirty="0"/>
              <a:t>Име</a:t>
            </a:r>
            <a:r>
              <a:rPr lang="sr-Latn-RS" sz="2800" dirty="0"/>
              <a:t> </a:t>
            </a:r>
            <a:r>
              <a:rPr lang="sr-Cyrl-RS" sz="2800" dirty="0"/>
              <a:t>или</a:t>
            </a:r>
            <a:r>
              <a:rPr lang="sr-Latn-RS" sz="2800" dirty="0"/>
              <a:t> </a:t>
            </a:r>
            <a:r>
              <a:rPr lang="sr-Cyrl-RS" sz="2800" dirty="0"/>
              <a:t>акроним</a:t>
            </a:r>
            <a:r>
              <a:rPr lang="sr-Latn-RS" sz="2800" dirty="0"/>
              <a:t> </a:t>
            </a:r>
            <a:r>
              <a:rPr lang="sr-Cyrl-RS" sz="2800" dirty="0"/>
              <a:t>институције</a:t>
            </a:r>
            <a:r>
              <a:rPr lang="sr-Latn-RS" sz="2800" dirty="0"/>
              <a:t>, </a:t>
            </a:r>
            <a:r>
              <a:rPr lang="sr-Cyrl-RS" sz="2800" dirty="0"/>
              <a:t>град</a:t>
            </a:r>
            <a:r>
              <a:rPr lang="sr-Latn-RS" sz="2800" dirty="0"/>
              <a:t>, </a:t>
            </a:r>
            <a:r>
              <a:rPr lang="sr-Cyrl-RS" sz="2800" dirty="0"/>
              <a:t>држава</a:t>
            </a:r>
            <a:r>
              <a:rPr lang="sr-Latn-RS" sz="2800" dirty="0"/>
              <a:t> (</a:t>
            </a:r>
            <a:r>
              <a:rPr lang="sr-Cyrl-RS" sz="2800" dirty="0"/>
              <a:t>друга</a:t>
            </a:r>
            <a:r>
              <a:rPr lang="sr-Latn-RS" sz="2800" dirty="0"/>
              <a:t> </a:t>
            </a:r>
            <a:r>
              <a:rPr lang="sr-Cyrl-RS" sz="2800" dirty="0"/>
              <a:t>институција</a:t>
            </a:r>
            <a:r>
              <a:rPr lang="sr-Latn-RS" sz="2800" dirty="0"/>
              <a:t>)</a:t>
            </a:r>
          </a:p>
        </p:txBody>
      </p:sp>
      <p:pic>
        <p:nvPicPr>
          <p:cNvPr id="13" name="Picture 12" descr="InfotehLogoOnlyExpand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0445" y="264556"/>
            <a:ext cx="6846229" cy="323578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 flipH="1" flipV="1">
            <a:off x="-2" y="34780250"/>
            <a:ext cx="25455563" cy="122400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84000">
                <a:srgbClr val="E6E6E6"/>
              </a:gs>
              <a:gs pos="0">
                <a:srgbClr val="2B2462"/>
              </a:gs>
              <a:gs pos="16000">
                <a:srgbClr val="E6E6E6"/>
              </a:gs>
              <a:gs pos="100000">
                <a:srgbClr val="2B2462"/>
              </a:gs>
            </a:gsLst>
            <a:lin ang="540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5115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34852122"/>
            <a:ext cx="25455563" cy="1102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sr-Latn-BA" sz="4400" dirty="0">
                <a:solidFill>
                  <a:srgbClr val="2B2462"/>
                </a:solidFill>
              </a:rPr>
              <a:t>20</a:t>
            </a:r>
            <a:r>
              <a:rPr lang="ru-RU" sz="4400" dirty="0">
                <a:solidFill>
                  <a:srgbClr val="2B2462"/>
                </a:solidFill>
              </a:rPr>
              <a:t> – </a:t>
            </a:r>
            <a:r>
              <a:rPr lang="sr-Latn-BA" sz="4400" dirty="0">
                <a:solidFill>
                  <a:srgbClr val="2B2462"/>
                </a:solidFill>
              </a:rPr>
              <a:t>22</a:t>
            </a:r>
            <a:r>
              <a:rPr lang="ru-RU" sz="4400" dirty="0">
                <a:solidFill>
                  <a:srgbClr val="2B2462"/>
                </a:solidFill>
              </a:rPr>
              <a:t>. март 20</a:t>
            </a:r>
            <a:r>
              <a:rPr lang="en-US" sz="4400" dirty="0">
                <a:solidFill>
                  <a:srgbClr val="2B2462"/>
                </a:solidFill>
              </a:rPr>
              <a:t>2</a:t>
            </a:r>
            <a:r>
              <a:rPr lang="sr-Latn-BA" sz="4400" dirty="0">
                <a:solidFill>
                  <a:srgbClr val="2B2462"/>
                </a:solidFill>
              </a:rPr>
              <a:t>4</a:t>
            </a:r>
            <a:r>
              <a:rPr lang="ru-RU" sz="4400" dirty="0">
                <a:solidFill>
                  <a:srgbClr val="2B2462"/>
                </a:solidFill>
              </a:rPr>
              <a:t>, Јахорина, Република Српска, Босна и Херцеговина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511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511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70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>ETF Istocno Sarajevo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Slobodan Milojkovic</dc:creator>
  <cp:lastModifiedBy>Marko Ikić</cp:lastModifiedBy>
  <cp:revision>57</cp:revision>
  <dcterms:created xsi:type="dcterms:W3CDTF">2014-12-20T16:05:17Z</dcterms:created>
  <dcterms:modified xsi:type="dcterms:W3CDTF">2024-03-07T12:46:11Z</dcterms:modified>
</cp:coreProperties>
</file>